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7" r:id="rId3"/>
    <p:sldId id="259" r:id="rId4"/>
    <p:sldId id="261" r:id="rId5"/>
    <p:sldId id="262" r:id="rId6"/>
    <p:sldId id="264" r:id="rId7"/>
  </p:sldIdLst>
  <p:sldSz cx="14630400" cy="8229600"/>
  <p:notesSz cx="8229600" cy="14630400"/>
  <p:embeddedFontLst>
    <p:embeddedFont>
      <p:font typeface="Red Hat Text" panose="020B0604020202020204" charset="0"/>
      <p:regular r:id="rId9"/>
    </p:embeddedFont>
    <p:embeddedFont>
      <p:font typeface="Roboto Light" panose="020000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888F6-9B02-4981-955E-29867DC7BFD9}" v="1" dt="2024-11-14T15:58:55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Warkhede" userId="0c77a4a2cad1d5b3" providerId="LiveId" clId="{DCD888F6-9B02-4981-955E-29867DC7BFD9}"/>
    <pc:docChg chg="undo custSel delSld modSld">
      <pc:chgData name="Tanmay Warkhede" userId="0c77a4a2cad1d5b3" providerId="LiveId" clId="{DCD888F6-9B02-4981-955E-29867DC7BFD9}" dt="2024-11-14T16:00:14.036" v="36" actId="1076"/>
      <pc:docMkLst>
        <pc:docMk/>
      </pc:docMkLst>
      <pc:sldChg chg="addSp modSp mod">
        <pc:chgData name="Tanmay Warkhede" userId="0c77a4a2cad1d5b3" providerId="LiveId" clId="{DCD888F6-9B02-4981-955E-29867DC7BFD9}" dt="2024-11-14T16:00:14.036" v="36" actId="1076"/>
        <pc:sldMkLst>
          <pc:docMk/>
          <pc:sldMk cId="3992781290" sldId="264"/>
        </pc:sldMkLst>
        <pc:spChg chg="add mod">
          <ac:chgData name="Tanmay Warkhede" userId="0c77a4a2cad1d5b3" providerId="LiveId" clId="{DCD888F6-9B02-4981-955E-29867DC7BFD9}" dt="2024-11-14T15:59:37.124" v="32" actId="1076"/>
          <ac:spMkLst>
            <pc:docMk/>
            <pc:sldMk cId="3992781290" sldId="264"/>
            <ac:spMk id="3" creationId="{39791888-115B-5D16-B3B4-BF4EBDF9D190}"/>
          </ac:spMkLst>
        </pc:spChg>
        <pc:spChg chg="mod">
          <ac:chgData name="Tanmay Warkhede" userId="0c77a4a2cad1d5b3" providerId="LiveId" clId="{DCD888F6-9B02-4981-955E-29867DC7BFD9}" dt="2024-11-14T15:59:32.947" v="31" actId="1076"/>
          <ac:spMkLst>
            <pc:docMk/>
            <pc:sldMk cId="3992781290" sldId="264"/>
            <ac:spMk id="5" creationId="{E7911B88-99E5-A4AC-CB39-AB9443A0638B}"/>
          </ac:spMkLst>
        </pc:spChg>
        <pc:spChg chg="mod">
          <ac:chgData name="Tanmay Warkhede" userId="0c77a4a2cad1d5b3" providerId="LiveId" clId="{DCD888F6-9B02-4981-955E-29867DC7BFD9}" dt="2024-11-14T15:59:28.062" v="30" actId="1076"/>
          <ac:spMkLst>
            <pc:docMk/>
            <pc:sldMk cId="3992781290" sldId="264"/>
            <ac:spMk id="7" creationId="{A0A7B612-65C5-54C0-426B-A6B5F6C9CD19}"/>
          </ac:spMkLst>
        </pc:spChg>
        <pc:spChg chg="add mod">
          <ac:chgData name="Tanmay Warkhede" userId="0c77a4a2cad1d5b3" providerId="LiveId" clId="{DCD888F6-9B02-4981-955E-29867DC7BFD9}" dt="2024-11-14T16:00:14.036" v="36" actId="1076"/>
          <ac:spMkLst>
            <pc:docMk/>
            <pc:sldMk cId="3992781290" sldId="264"/>
            <ac:spMk id="11" creationId="{B51ED8D0-76D6-D3E1-2178-DE304BC17D58}"/>
          </ac:spMkLst>
        </pc:spChg>
        <pc:picChg chg="mod">
          <ac:chgData name="Tanmay Warkhede" userId="0c77a4a2cad1d5b3" providerId="LiveId" clId="{DCD888F6-9B02-4981-955E-29867DC7BFD9}" dt="2024-11-14T16:00:08.791" v="35" actId="1076"/>
          <ac:picMkLst>
            <pc:docMk/>
            <pc:sldMk cId="3992781290" sldId="264"/>
            <ac:picMk id="4" creationId="{15663DC6-D3E1-65A9-8609-1DDF06BEDAD9}"/>
          </ac:picMkLst>
        </pc:picChg>
      </pc:sldChg>
      <pc:sldChg chg="del">
        <pc:chgData name="Tanmay Warkhede" userId="0c77a4a2cad1d5b3" providerId="LiveId" clId="{DCD888F6-9B02-4981-955E-29867DC7BFD9}" dt="2024-11-06T05:31:20.547" v="0" actId="47"/>
        <pc:sldMkLst>
          <pc:docMk/>
          <pc:sldMk cId="1349695786" sldId="265"/>
        </pc:sldMkLst>
      </pc:sldChg>
    </pc:docChg>
  </pc:docChgLst>
  <pc:docChgLst>
    <pc:chgData name="Tanmay Warkhede" userId="0c77a4a2cad1d5b3" providerId="LiveId" clId="{6B3EF2A6-20BE-44F3-93B0-164F594A0AA7}"/>
    <pc:docChg chg="delSld">
      <pc:chgData name="Tanmay Warkhede" userId="0c77a4a2cad1d5b3" providerId="LiveId" clId="{6B3EF2A6-20BE-44F3-93B0-164F594A0AA7}" dt="2024-11-01T12:30:55.416" v="2" actId="47"/>
      <pc:docMkLst>
        <pc:docMk/>
      </pc:docMkLst>
      <pc:sldChg chg="del">
        <pc:chgData name="Tanmay Warkhede" userId="0c77a4a2cad1d5b3" providerId="LiveId" clId="{6B3EF2A6-20BE-44F3-93B0-164F594A0AA7}" dt="2024-11-01T12:30:48.042" v="0" actId="47"/>
        <pc:sldMkLst>
          <pc:docMk/>
          <pc:sldMk cId="0" sldId="256"/>
        </pc:sldMkLst>
      </pc:sldChg>
      <pc:sldChg chg="del">
        <pc:chgData name="Tanmay Warkhede" userId="0c77a4a2cad1d5b3" providerId="LiveId" clId="{6B3EF2A6-20BE-44F3-93B0-164F594A0AA7}" dt="2024-11-01T12:30:51.541" v="1" actId="47"/>
        <pc:sldMkLst>
          <pc:docMk/>
          <pc:sldMk cId="0" sldId="258"/>
        </pc:sldMkLst>
      </pc:sldChg>
      <pc:sldChg chg="del">
        <pc:chgData name="Tanmay Warkhede" userId="0c77a4a2cad1d5b3" providerId="LiveId" clId="{6B3EF2A6-20BE-44F3-93B0-164F594A0AA7}" dt="2024-11-01T12:30:55.416" v="2" actId="47"/>
        <pc:sldMkLst>
          <pc:docMk/>
          <pc:sldMk cId="0" sldId="260"/>
        </pc:sldMkLst>
      </pc:sldChg>
    </pc:docChg>
  </pc:docChgLst>
  <pc:docChgLst>
    <pc:chgData name="Tanmay Warkhede" userId="0c77a4a2cad1d5b3" providerId="LiveId" clId="{F6AD72B6-BE5B-402D-8762-3AF6FF895BBF}"/>
    <pc:docChg chg="modSld">
      <pc:chgData name="Tanmay Warkhede" userId="0c77a4a2cad1d5b3" providerId="LiveId" clId="{F6AD72B6-BE5B-402D-8762-3AF6FF895BBF}" dt="2024-10-21T13:02:01.024" v="18" actId="14100"/>
      <pc:docMkLst>
        <pc:docMk/>
      </pc:docMkLst>
      <pc:sldChg chg="addSp modSp mod">
        <pc:chgData name="Tanmay Warkhede" userId="0c77a4a2cad1d5b3" providerId="LiveId" clId="{F6AD72B6-BE5B-402D-8762-3AF6FF895BBF}" dt="2024-10-21T13:02:01.024" v="18" actId="14100"/>
        <pc:sldMkLst>
          <pc:docMk/>
          <pc:sldMk cId="3992781290" sldId="264"/>
        </pc:sldMkLst>
        <pc:spChg chg="add mod">
          <ac:chgData name="Tanmay Warkhede" userId="0c77a4a2cad1d5b3" providerId="LiveId" clId="{F6AD72B6-BE5B-402D-8762-3AF6FF895BBF}" dt="2024-10-21T13:01:08.140" v="1" actId="1076"/>
          <ac:spMkLst>
            <pc:docMk/>
            <pc:sldMk cId="3992781290" sldId="264"/>
            <ac:spMk id="5" creationId="{E7911B88-99E5-A4AC-CB39-AB9443A0638B}"/>
          </ac:spMkLst>
        </pc:spChg>
        <pc:spChg chg="add mod">
          <ac:chgData name="Tanmay Warkhede" userId="0c77a4a2cad1d5b3" providerId="LiveId" clId="{F6AD72B6-BE5B-402D-8762-3AF6FF895BBF}" dt="2024-10-21T13:02:01.024" v="18" actId="14100"/>
          <ac:spMkLst>
            <pc:docMk/>
            <pc:sldMk cId="3992781290" sldId="264"/>
            <ac:spMk id="7" creationId="{A0A7B612-65C5-54C0-426B-A6B5F6C9CD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50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F087C3-714C-6D58-B6F4-F8E85FA1E418}"/>
              </a:ext>
            </a:extLst>
          </p:cNvPr>
          <p:cNvSpPr txBox="1"/>
          <p:nvPr/>
        </p:nvSpPr>
        <p:spPr>
          <a:xfrm>
            <a:off x="1293541" y="1037060"/>
            <a:ext cx="126343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sz="4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Waste Management System Using AI and Computer Vision</a:t>
            </a:r>
          </a:p>
          <a:p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Spark</a:t>
            </a:r>
          </a:p>
          <a:p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Tanmay Warkhede (Team Leader)</a:t>
            </a:r>
          </a:p>
        </p:txBody>
      </p:sp>
    </p:spTree>
    <p:extLst>
      <p:ext uri="{BB962C8B-B14F-4D97-AF65-F5344CB8AC3E}">
        <p14:creationId xmlns:p14="http://schemas.microsoft.com/office/powerpoint/2010/main" val="59407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22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541413" y="2614732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Waste Mismanagement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Improper sorting and recycling practices lead to contaminated recyclables, hindering resource recovery.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10354627" y="2614732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Operational Inefficiencies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Traditional waste collection methods are costly and inefficient, resulting in wasted time and resources.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6494264" y="5885855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85604"/>
            <a:ext cx="41299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Community Engagement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awareness and participation in sustainable waste disposal practices hinder environmental progress.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17FD42-6199-9525-9E64-286EC7DEE117}"/>
              </a:ext>
            </a:extLst>
          </p:cNvPr>
          <p:cNvSpPr/>
          <p:nvPr/>
        </p:nvSpPr>
        <p:spPr>
          <a:xfrm>
            <a:off x="12369760" y="7817004"/>
            <a:ext cx="2185639" cy="289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Smart Waste Management System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30104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67276" y="2640687"/>
            <a:ext cx="3148965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AI-Based Waste Classification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276" y="3480673"/>
            <a:ext cx="3148965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Utilizing advanced machine learning algorithms, our system accurately identifies waste categories in real-time, minimizing contamination.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586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4927759" y="2640687"/>
            <a:ext cx="313896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Types of Waste Detected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7759" y="3131820"/>
            <a:ext cx="3148965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system identifies a range of waste materials, including plastic, textiles, wood, and other recyclable and non-recyclable materials.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0104" y="5852279"/>
            <a:ext cx="7483792" cy="1724382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067276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Automated Sorting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276" y="6580584"/>
            <a:ext cx="700944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human error and contamination in the recycling process, maximizing resource recovery and minimizing waste.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3525" y="734854"/>
            <a:ext cx="6196727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Implementation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525" y="1759029"/>
            <a:ext cx="1153120" cy="1844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2522" y="1989653"/>
            <a:ext cx="297025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Machine Learning Model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792522" y="2467094"/>
            <a:ext cx="6030754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system utilizes a trained machine learning model to accurately identify waste categories based on image data.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525" y="3604022"/>
            <a:ext cx="1153120" cy="18449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92522" y="3834646"/>
            <a:ext cx="364236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Real-Time Camera Integration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792522" y="4312087"/>
            <a:ext cx="6030754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employs cameras to capture images of waste, allowing for real-time classification and sorting.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525" y="5449014"/>
            <a:ext cx="1153120" cy="2045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92522" y="5679638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Mobile App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792522" y="6157079"/>
            <a:ext cx="6030754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mobile app provides users with waste management information, collection schedules, and notifications, promoting user engagement and awareness.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BD0B7D-E001-BBFB-47DF-6777353A6767}"/>
              </a:ext>
            </a:extLst>
          </p:cNvPr>
          <p:cNvSpPr/>
          <p:nvPr/>
        </p:nvSpPr>
        <p:spPr>
          <a:xfrm>
            <a:off x="12369760" y="7817004"/>
            <a:ext cx="2185639" cy="289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236" y="587335"/>
            <a:ext cx="5023723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Outlook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52155" y="1535311"/>
            <a:ext cx="30480" cy="6106954"/>
          </a:xfrm>
          <a:prstGeom prst="roundRect">
            <a:avLst>
              <a:gd name="adj" fmla="val 105073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277064" y="2000369"/>
            <a:ext cx="747236" cy="30480"/>
          </a:xfrm>
          <a:prstGeom prst="roundRect">
            <a:avLst>
              <a:gd name="adj" fmla="val 105073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27246" y="1775460"/>
            <a:ext cx="480298" cy="48029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1021080" y="1864876"/>
            <a:ext cx="9263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41590" y="1748790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Current Status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41590" y="2190750"/>
            <a:ext cx="6155174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have developed a functional prototype of our smart waste management system, including a working AI classification engine and mobile app integration.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7064" y="4107180"/>
            <a:ext cx="747236" cy="30480"/>
          </a:xfrm>
          <a:prstGeom prst="roundRect">
            <a:avLst>
              <a:gd name="adj" fmla="val 105073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827246" y="3882271"/>
            <a:ext cx="480298" cy="48029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84766" y="3971687"/>
            <a:ext cx="165140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41590" y="3855601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Expansion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41590" y="4297561"/>
            <a:ext cx="6155174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plan to expand our system to include a wider range of waste categories, integrating it into larger smart city initiatives for comprehensive waste management.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7064" y="6213991"/>
            <a:ext cx="747236" cy="30480"/>
          </a:xfrm>
          <a:prstGeom prst="roundRect">
            <a:avLst>
              <a:gd name="adj" fmla="val 105073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27246" y="5989082"/>
            <a:ext cx="480298" cy="480298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79051" y="6078498"/>
            <a:ext cx="17668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41590" y="5962412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Scaling the Solution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41590" y="6404372"/>
            <a:ext cx="6155174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aim to partner with municipalities to deploy our system on a larger scale, improving machine learning model accuracy and expanding waste type identification capabilities.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E2A89-42EF-418A-4B80-BC4DF556FB15}"/>
              </a:ext>
            </a:extLst>
          </p:cNvPr>
          <p:cNvSpPr txBox="1"/>
          <p:nvPr/>
        </p:nvSpPr>
        <p:spPr>
          <a:xfrm>
            <a:off x="510925" y="178420"/>
            <a:ext cx="33585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Screenshots: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63DC6-D3E1-65A9-8609-1DDF06BE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6" y="1248283"/>
            <a:ext cx="6600343" cy="387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E2313-0A36-419D-95EE-8866871F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74" y="1248283"/>
            <a:ext cx="6434255" cy="387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91E00B-7FA2-D716-9F4B-AE694E0709B0}"/>
              </a:ext>
            </a:extLst>
          </p:cNvPr>
          <p:cNvSpPr txBox="1"/>
          <p:nvPr/>
        </p:nvSpPr>
        <p:spPr>
          <a:xfrm>
            <a:off x="735982" y="6099718"/>
            <a:ext cx="22317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Link of Video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93553-CF21-2337-89EC-2FBA235E49B9}"/>
              </a:ext>
            </a:extLst>
          </p:cNvPr>
          <p:cNvSpPr txBox="1"/>
          <p:nvPr/>
        </p:nvSpPr>
        <p:spPr>
          <a:xfrm>
            <a:off x="3133493" y="6099718"/>
            <a:ext cx="731520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https://drive.google.com/file/d/1XaBg5YnuiKwk5Spqt06klBstJCk7nmdr/view?usp=sharing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91888-115B-5D16-B3B4-BF4EBDF9D190}"/>
              </a:ext>
            </a:extLst>
          </p:cNvPr>
          <p:cNvSpPr txBox="1"/>
          <p:nvPr/>
        </p:nvSpPr>
        <p:spPr>
          <a:xfrm>
            <a:off x="1434089" y="721041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ED8D0-76D6-D3E1-2178-DE304BC17D58}"/>
              </a:ext>
            </a:extLst>
          </p:cNvPr>
          <p:cNvSpPr txBox="1"/>
          <p:nvPr/>
        </p:nvSpPr>
        <p:spPr>
          <a:xfrm>
            <a:off x="2888166" y="7197468"/>
            <a:ext cx="4939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https://github.com/TanmayWarkhede/SWM.git</a:t>
            </a:r>
          </a:p>
        </p:txBody>
      </p:sp>
    </p:spTree>
    <p:extLst>
      <p:ext uri="{BB962C8B-B14F-4D97-AF65-F5344CB8AC3E}">
        <p14:creationId xmlns:p14="http://schemas.microsoft.com/office/powerpoint/2010/main" val="399278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354</Words>
  <Application>Microsoft Office PowerPoint</Application>
  <PresentationFormat>Custom</PresentationFormat>
  <Paragraphs>49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Times New Roman</vt:lpstr>
      <vt:lpstr>Roboto Light</vt:lpstr>
      <vt:lpstr>Arial</vt:lpstr>
      <vt:lpstr>Calibri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Tanmay Warkhede</cp:lastModifiedBy>
  <cp:revision>3</cp:revision>
  <dcterms:created xsi:type="dcterms:W3CDTF">2024-09-30T04:21:07Z</dcterms:created>
  <dcterms:modified xsi:type="dcterms:W3CDTF">2025-07-09T15:46:36Z</dcterms:modified>
</cp:coreProperties>
</file>